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8" r:id="rId3"/>
    <p:sldId id="260" r:id="rId4"/>
    <p:sldId id="267" r:id="rId5"/>
    <p:sldId id="266" r:id="rId6"/>
    <p:sldId id="26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33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11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70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31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2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30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0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92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13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1055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323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0033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545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91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41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65A87-A728-4CCB-8EF2-40D62C8BC9A0}" type="datetimeFigureOut">
              <a:rPr lang="ru-RU" smtClean="0"/>
              <a:t>25.09.2016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75316D9-96EA-4305-9E76-557B77AA6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2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1796" y="609600"/>
            <a:ext cx="5067946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Тема: </a:t>
            </a:r>
            <a:r>
              <a:rPr lang="ru-RU" b="1" dirty="0" smtClean="0">
                <a:solidFill>
                  <a:srgbClr val="FF0000"/>
                </a:solidFill>
              </a:rPr>
              <a:t>Справедливость и равенство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02" y="3968"/>
            <a:ext cx="5786438" cy="4334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1" y="2483067"/>
            <a:ext cx="6043612" cy="43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ведения дискуссии: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580827"/>
            <a:ext cx="9210585" cy="446053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говорите здесь и сейчас;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выступать можно только с разрешения ведущего;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дискуссии должны участвовать все;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каждый участник дискуссии должен иметь возможность высказаться;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обсуждению подлежат все без исключения позиции;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постарайтесь дослушать выступающего до конца и понять его точку зрения;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критикуйте не оппонентов, а их идеи;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процессе дискуссии допускается изменение позиции участников под воздействием фактов и аргументов;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процессе дискуссии подводятся промежуточные и конечные итоги.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27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для дискуссии «Око за око, зуб за зуб»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4" y="2160589"/>
            <a:ext cx="8885120" cy="4441689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«око за око, зуб за зуб»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Подумайте:</a:t>
            </a:r>
          </a:p>
          <a:p>
            <a:pPr lvl="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считать, что убийство человека в ответ на другое убийство является справедливым? Разве справедливость связана с насилием и злом?</a:t>
            </a:r>
          </a:p>
          <a:p>
            <a:pPr lvl="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связаны между собой равенство и справедливость? Если в обществе распределение материальных благ будет осуществляться поровну для всех, т.е. на условиях равенства, можно ли считать это справедливым?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различаться понимание справедливости у разных людей, живущих в одном государстве? От чего это зависит?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2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Синквейн</a:t>
            </a:r>
            <a:r>
              <a:rPr lang="ru-RU" dirty="0" smtClean="0">
                <a:solidFill>
                  <a:srgbClr val="FF0000"/>
                </a:solidFill>
              </a:rPr>
              <a:t>-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414" y="4120533"/>
            <a:ext cx="3781586" cy="273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1480" y="1028343"/>
            <a:ext cx="87325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“стихотворение”,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пяти строк.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высказывает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проблеме.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написания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строка – ключевое слово,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содержание;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строка – два прилагательных,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характеризующие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понятие;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строка – три глагола,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выражающие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понятия;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четвертая строка - короткое предложение,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автор высказывает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отношение к понятию;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пятая строка - одно слово,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выражаются ассоциации,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связанные с данным понятием. </a:t>
            </a:r>
          </a:p>
        </p:txBody>
      </p:sp>
    </p:spTree>
    <p:extLst>
      <p:ext uri="{BB962C8B-B14F-4D97-AF65-F5344CB8AC3E}">
        <p14:creationId xmlns:p14="http://schemas.microsoft.com/office/powerpoint/2010/main" val="100499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955" y="356461"/>
            <a:ext cx="10104895" cy="5684901"/>
          </a:xfrm>
        </p:spPr>
        <p:txBody>
          <a:bodyPr>
            <a:normAutofit fontScale="92500"/>
          </a:bodyPr>
          <a:lstStyle/>
          <a:p>
            <a:r>
              <a:rPr lang="ru-RU" dirty="0"/>
              <a:t> </a:t>
            </a:r>
          </a:p>
          <a:p>
            <a:r>
              <a:rPr lang="ru-RU" u="sng" dirty="0"/>
              <a:t>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тему для написания эссе: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Справедливость предполагает за равное деяние равную плату.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Справедливыми считают людей, исполняющих закон и отвечающих добром на добро, а несправедливыми – чинящих произвол, нарушающих права других людей.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добрым совсем нетрудно; трудно быть справедливым.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Гюго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Справедливость воцарится тогда, когда каждый будет воспринимать чужую обиду, как свою.                      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Солон.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несправедливым к себе так же трудно, как быть справедливым к другим.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Лемель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Справедливость — вот добродетель душ великих.    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два первоначала справедливости: никому не вредить и приносить пользу обществу.                   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Цицерон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Первейшее равенство – справедливость.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Гюго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Равенства трудно достичь потому; что мы стремимся стать равными только с теми, кто выше нас.       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Бек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1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526" y="193853"/>
            <a:ext cx="10728274" cy="665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2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263</TotalTime>
  <Words>275</Words>
  <Application>Microsoft Office PowerPoint</Application>
  <PresentationFormat>Широкоэкранный</PresentationFormat>
  <Paragraphs>41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Wingdings 3</vt:lpstr>
      <vt:lpstr>Грань</vt:lpstr>
      <vt:lpstr>Тема: Справедливость и равенство</vt:lpstr>
      <vt:lpstr>Правила ведения дискуссии:</vt:lpstr>
      <vt:lpstr>Задание для дискуссии «Око за око, зуб за зуб»</vt:lpstr>
      <vt:lpstr>Синквейн-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15</cp:revision>
  <dcterms:created xsi:type="dcterms:W3CDTF">2016-09-25T12:04:31Z</dcterms:created>
  <dcterms:modified xsi:type="dcterms:W3CDTF">2016-09-25T16:55:33Z</dcterms:modified>
</cp:coreProperties>
</file>